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57" r:id="rId4"/>
    <p:sldId id="262" r:id="rId5"/>
    <p:sldId id="261" r:id="rId6"/>
    <p:sldId id="258" r:id="rId7"/>
    <p:sldId id="259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8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20" autoAdjust="0"/>
  </p:normalViewPr>
  <p:slideViewPr>
    <p:cSldViewPr>
      <p:cViewPr>
        <p:scale>
          <a:sx n="60" d="100"/>
          <a:sy n="60" d="100"/>
        </p:scale>
        <p:origin x="-1450" y="-12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1C7F7-002F-48E7-A9AD-49CDE23349B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71A44-8321-41D3-A834-6BBD84570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35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2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8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97675-32C8-47FA-9527-D98000D76E1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741641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F1E75-E3A0-454F-9F4C-08BA0707CBF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390977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D50B7-C0BF-44EF-953A-54F0D2B661A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81515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EA5F-63F3-4AE3-9EF9-B94A53DA04F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170111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83919-C651-4665-94D5-B1801C92F34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080693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51A7DA-DCA6-4B2F-9FDD-3753EF96BE13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196606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18245-A11D-494A-A462-A2472686F43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467773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D76AF-93DD-452E-835E-A6B34E6CF50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932518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94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1B56C-329D-48D8-8BEA-02C6A47243B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123994"/>
      </p:ext>
    </p:extLst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C7AFC-44EA-48DA-97FE-7DF53D23861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396061"/>
      </p:ext>
    </p:extLst>
  </p:cSld>
  <p:clrMapOvr>
    <a:masterClrMapping/>
  </p:clrMapOvr>
  <p:transition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58A7ED-58C3-40AA-BE62-E708B060CE4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541787"/>
      </p:ext>
    </p:extLst>
  </p:cSld>
  <p:clrMapOvr>
    <a:masterClrMapping/>
  </p:clrMapOvr>
  <p:transition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59B542-D745-4923-97B7-1CCCE2EBBAA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181553"/>
      </p:ext>
    </p:extLst>
  </p:cSld>
  <p:clrMapOvr>
    <a:masterClrMapping/>
  </p:clrMapOvr>
  <p:transition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F3820-B01F-4B12-A627-9F97FF8B1EF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4754"/>
      </p:ext>
    </p:extLst>
  </p:cSld>
  <p:clrMapOvr>
    <a:masterClrMapping/>
  </p:clrMapOvr>
  <p:transition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EE28C-8EFD-4DBB-BF0A-5C60928F6B0E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01385"/>
      </p:ext>
    </p:extLst>
  </p:cSld>
  <p:clrMapOvr>
    <a:masterClrMapping/>
  </p:clrMapOvr>
  <p:transition>
    <p:cut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A9CCE-16A1-41DD-83EB-01B0BCF9676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15371"/>
      </p:ext>
    </p:extLst>
  </p:cSld>
  <p:clrMapOvr>
    <a:masterClrMapping/>
  </p:clrMapOvr>
  <p:transition>
    <p:cut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C2C30-B5BB-4EC2-B400-75873CF8463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073068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03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3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2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9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4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71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6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F47EE-ED9B-4E6C-B68B-0A08FA1828D9}" type="datetimeFigureOut">
              <a:rPr lang="en-US" smtClean="0"/>
              <a:t>6/1/2013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198B6-91E9-443A-BC07-9081089D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5A90080-ACA2-438E-8653-A7F88B95DF20}" type="slidenum">
              <a:rPr lang="en-US">
                <a:solidFill>
                  <a:prstClr val="white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009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cut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Hv B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Hv B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Hv B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Hv BT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Hv BT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Hv BT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Hv BT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utura Hv BT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2340671" cy="1109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3886200"/>
            <a:ext cx="2340671" cy="2340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84052"/>
            <a:ext cx="3093988" cy="990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4724"/>
            <a:ext cx="3502159" cy="1216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319741"/>
            <a:ext cx="3093988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2" name="Picture 184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04" y="3980417"/>
            <a:ext cx="6648008" cy="7601983"/>
          </a:xfrm>
          <a:prstGeom prst="rect">
            <a:avLst/>
          </a:prstGeom>
        </p:spPr>
      </p:pic>
      <p:sp>
        <p:nvSpPr>
          <p:cNvPr id="18441" name="Rectangle 18440"/>
          <p:cNvSpPr/>
          <p:nvPr/>
        </p:nvSpPr>
        <p:spPr bwMode="auto">
          <a:xfrm>
            <a:off x="291862" y="5531130"/>
            <a:ext cx="909792" cy="990600"/>
          </a:xfrm>
          <a:prstGeom prst="rect">
            <a:avLst/>
          </a:prstGeom>
          <a:noFill/>
          <a:ln w="9525" cap="flat" cmpd="sng" algn="ctr">
            <a:solidFill>
              <a:srgbClr val="80C83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rgbClr val="DA0007"/>
              </a:solidFill>
              <a:effectLst/>
              <a:latin typeface="Futura" charset="0"/>
            </a:endParaRPr>
          </a:p>
        </p:txBody>
      </p:sp>
      <p:sp>
        <p:nvSpPr>
          <p:cNvPr id="18434" name="Rectangle 6"/>
          <p:cNvSpPr>
            <a:spLocks noChangeArrowheads="1"/>
          </p:cNvSpPr>
          <p:nvPr/>
        </p:nvSpPr>
        <p:spPr bwMode="auto">
          <a:xfrm>
            <a:off x="152400" y="342373"/>
            <a:ext cx="2015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dirty="0" smtClean="0">
                <a:solidFill>
                  <a:srgbClr val="FBAE00"/>
                </a:solidFill>
                <a:latin typeface="Futura" charset="0"/>
              </a:rPr>
              <a:t>This style?</a:t>
            </a:r>
            <a:endParaRPr lang="en-GB" sz="2000" b="1" dirty="0">
              <a:solidFill>
                <a:srgbClr val="FBAE00"/>
              </a:solidFill>
              <a:latin typeface="Futur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45" y="966199"/>
            <a:ext cx="805086" cy="2998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55" y="272457"/>
            <a:ext cx="649947" cy="6499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182" y="1993948"/>
            <a:ext cx="878094" cy="3049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77" y="922404"/>
            <a:ext cx="1064193" cy="3407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15" y="836013"/>
            <a:ext cx="1025314" cy="1022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44" y="1781976"/>
            <a:ext cx="330852" cy="3341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12" y="1646460"/>
            <a:ext cx="757451" cy="445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29" y="1813572"/>
            <a:ext cx="805086" cy="2998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12" y="966199"/>
            <a:ext cx="330852" cy="334128"/>
          </a:xfrm>
          <a:prstGeom prst="rect">
            <a:avLst/>
          </a:prstGeom>
        </p:spPr>
      </p:pic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313633" y="4145111"/>
            <a:ext cx="2015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dirty="0" smtClean="0">
                <a:solidFill>
                  <a:srgbClr val="FBAE00"/>
                </a:solidFill>
                <a:latin typeface="Futura" charset="0"/>
              </a:rPr>
              <a:t>This style?</a:t>
            </a:r>
            <a:endParaRPr lang="en-GB" sz="2000" b="1" dirty="0">
              <a:solidFill>
                <a:srgbClr val="FBAE00"/>
              </a:solidFill>
              <a:latin typeface="Futura" charset="0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939182" y="3179787"/>
            <a:ext cx="12498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dirty="0" smtClean="0">
                <a:solidFill>
                  <a:srgbClr val="FBAE00"/>
                </a:solidFill>
                <a:latin typeface="Futura" charset="0"/>
              </a:rPr>
              <a:t>or</a:t>
            </a:r>
            <a:endParaRPr lang="en-GB" sz="2000" b="1" dirty="0">
              <a:solidFill>
                <a:srgbClr val="FBAE00"/>
              </a:solidFill>
              <a:latin typeface="Futura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73" y="3477804"/>
            <a:ext cx="890350" cy="8903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87" y="5172869"/>
            <a:ext cx="1457817" cy="46678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62" y="6187602"/>
            <a:ext cx="330852" cy="3341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31" y="4846708"/>
            <a:ext cx="1037617" cy="61036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2" y="5531130"/>
            <a:ext cx="330852" cy="334128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34" idx="1"/>
            <a:endCxn id="39" idx="3"/>
          </p:cNvCxnSpPr>
          <p:nvPr/>
        </p:nvCxnSpPr>
        <p:spPr bwMode="auto">
          <a:xfrm rot="10800000">
            <a:off x="3799245" y="6307480"/>
            <a:ext cx="1093873" cy="5395"/>
          </a:xfrm>
          <a:prstGeom prst="bentConnector3">
            <a:avLst/>
          </a:prstGeom>
          <a:solidFill>
            <a:schemeClr val="accent1"/>
          </a:solidFill>
          <a:ln w="63500" cap="sq" cmpd="sng" algn="ctr">
            <a:solidFill>
              <a:srgbClr val="80C835"/>
            </a:solidFill>
            <a:prstDash val="solid"/>
            <a:bevel/>
            <a:headEnd type="oval" w="sm" len="sm"/>
            <a:tailEnd type="oval" w="sm" len="sm"/>
          </a:ln>
          <a:effectLst/>
        </p:spPr>
      </p:cxnSp>
      <p:cxnSp>
        <p:nvCxnSpPr>
          <p:cNvPr id="44" name="Elbow Connector 43"/>
          <p:cNvCxnSpPr>
            <a:stCxn id="39" idx="0"/>
            <a:endCxn id="35" idx="2"/>
          </p:cNvCxnSpPr>
          <p:nvPr/>
        </p:nvCxnSpPr>
        <p:spPr bwMode="auto">
          <a:xfrm rot="5400000" flipH="1" flipV="1">
            <a:off x="3206980" y="5907100"/>
            <a:ext cx="546859" cy="1197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sq" cmpd="sng" algn="ctr">
            <a:solidFill>
              <a:srgbClr val="80C835"/>
            </a:solidFill>
            <a:prstDash val="solid"/>
            <a:bevel/>
            <a:headEnd type="oval" w="sm" len="sm"/>
            <a:tailEnd type="oval" w="sm" len="sm"/>
          </a:ln>
          <a:effectLst/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6186516"/>
            <a:ext cx="649644" cy="241925"/>
          </a:xfrm>
          <a:prstGeom prst="rect">
            <a:avLst/>
          </a:prstGeom>
        </p:spPr>
      </p:pic>
      <p:cxnSp>
        <p:nvCxnSpPr>
          <p:cNvPr id="47" name="Elbow Connector 46"/>
          <p:cNvCxnSpPr>
            <a:stCxn id="35" idx="0"/>
            <a:endCxn id="48" idx="2"/>
          </p:cNvCxnSpPr>
          <p:nvPr/>
        </p:nvCxnSpPr>
        <p:spPr bwMode="auto">
          <a:xfrm rot="5400000" flipH="1" flipV="1">
            <a:off x="3392934" y="5061133"/>
            <a:ext cx="205199" cy="1827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sq" cmpd="sng" algn="ctr">
            <a:solidFill>
              <a:srgbClr val="80C835"/>
            </a:solidFill>
            <a:prstDash val="solid"/>
            <a:bevel/>
            <a:headEnd type="oval" w="sm" len="sm"/>
            <a:tailEnd type="oval" w="sm" len="sm"/>
          </a:ln>
          <a:effectLst/>
        </p:spPr>
      </p:cxnSp>
      <p:cxnSp>
        <p:nvCxnSpPr>
          <p:cNvPr id="56" name="Elbow Connector 55"/>
          <p:cNvCxnSpPr>
            <a:endCxn id="48" idx="0"/>
          </p:cNvCxnSpPr>
          <p:nvPr/>
        </p:nvCxnSpPr>
        <p:spPr bwMode="auto">
          <a:xfrm rot="16200000" flipH="1">
            <a:off x="3079042" y="4300117"/>
            <a:ext cx="580634" cy="27062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sq" cmpd="sng" algn="ctr">
            <a:solidFill>
              <a:srgbClr val="80C835"/>
            </a:solidFill>
            <a:prstDash val="solid"/>
            <a:bevel/>
            <a:headEnd type="oval" w="sm" len="sm"/>
            <a:tailEnd type="oval" w="sm" len="sm"/>
          </a:ln>
          <a:effectLst/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48" y="4725745"/>
            <a:ext cx="649644" cy="241925"/>
          </a:xfrm>
          <a:prstGeom prst="rect">
            <a:avLst/>
          </a:prstGeom>
        </p:spPr>
      </p:pic>
      <p:cxnSp>
        <p:nvCxnSpPr>
          <p:cNvPr id="59" name="Elbow Connector 58"/>
          <p:cNvCxnSpPr>
            <a:stCxn id="34" idx="0"/>
            <a:endCxn id="38" idx="2"/>
          </p:cNvCxnSpPr>
          <p:nvPr/>
        </p:nvCxnSpPr>
        <p:spPr bwMode="auto">
          <a:xfrm rot="5400000" flipH="1" flipV="1">
            <a:off x="5171476" y="5780155"/>
            <a:ext cx="646946" cy="78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sq" cmpd="sng" algn="ctr">
            <a:solidFill>
              <a:srgbClr val="80C835"/>
            </a:solidFill>
            <a:prstDash val="solid"/>
            <a:bevel/>
            <a:headEnd type="oval" w="sm" len="sm"/>
            <a:tailEnd type="oval" w="sm" len="sm"/>
          </a:ln>
          <a:effectLst/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7" y="6104018"/>
            <a:ext cx="1202883" cy="41771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0" y="5548318"/>
            <a:ext cx="330852" cy="334128"/>
          </a:xfrm>
          <a:prstGeom prst="rect">
            <a:avLst/>
          </a:prstGeom>
        </p:spPr>
      </p:pic>
      <p:sp>
        <p:nvSpPr>
          <p:cNvPr id="75" name="Rectangle 6"/>
          <p:cNvSpPr>
            <a:spLocks noChangeArrowheads="1"/>
          </p:cNvSpPr>
          <p:nvPr/>
        </p:nvSpPr>
        <p:spPr bwMode="auto">
          <a:xfrm>
            <a:off x="6248400" y="460739"/>
            <a:ext cx="20159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dirty="0" smtClean="0">
                <a:solidFill>
                  <a:srgbClr val="FBAE00"/>
                </a:solidFill>
                <a:latin typeface="Futura" charset="0"/>
              </a:rPr>
              <a:t>Full Circle Solutions</a:t>
            </a:r>
            <a:endParaRPr lang="en-GB" sz="2000" b="1" dirty="0">
              <a:solidFill>
                <a:srgbClr val="FBAE00"/>
              </a:solidFill>
              <a:latin typeface="Futura" charset="0"/>
            </a:endParaRPr>
          </a:p>
        </p:txBody>
      </p:sp>
      <p:sp>
        <p:nvSpPr>
          <p:cNvPr id="76" name="Rectangle 6"/>
          <p:cNvSpPr>
            <a:spLocks noChangeArrowheads="1"/>
          </p:cNvSpPr>
          <p:nvPr/>
        </p:nvSpPr>
        <p:spPr bwMode="auto">
          <a:xfrm>
            <a:off x="6308504" y="3914278"/>
            <a:ext cx="20159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dirty="0" smtClean="0">
                <a:solidFill>
                  <a:srgbClr val="FBAE00"/>
                </a:solidFill>
                <a:latin typeface="Futura" charset="0"/>
              </a:rPr>
              <a:t>Integrated Solutions</a:t>
            </a:r>
            <a:endParaRPr lang="en-GB" sz="2000" b="1" dirty="0">
              <a:solidFill>
                <a:srgbClr val="FBAE00"/>
              </a:solidFill>
              <a:latin typeface="Futu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42961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6" y="594204"/>
            <a:ext cx="961555" cy="961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0" y="3326720"/>
            <a:ext cx="3658752" cy="1171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230" y="1204770"/>
            <a:ext cx="1868116" cy="1098894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13" idx="1"/>
            <a:endCxn id="8" idx="3"/>
          </p:cNvCxnSpPr>
          <p:nvPr/>
        </p:nvCxnSpPr>
        <p:spPr bwMode="auto">
          <a:xfrm rot="10800000" flipV="1">
            <a:off x="2915976" y="4919063"/>
            <a:ext cx="2370890" cy="49235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sq" cmpd="sng" algn="ctr">
            <a:solidFill>
              <a:srgbClr val="80C835"/>
            </a:solidFill>
            <a:prstDash val="solid"/>
            <a:bevel/>
            <a:headEnd type="oval" w="sm" len="sm"/>
            <a:tailEnd type="oval" w="sm" len="sm"/>
          </a:ln>
          <a:effectLst/>
        </p:spPr>
      </p:cxnSp>
      <p:cxnSp>
        <p:nvCxnSpPr>
          <p:cNvPr id="7" name="Elbow Connector 6"/>
          <p:cNvCxnSpPr>
            <a:stCxn id="8" idx="0"/>
            <a:endCxn id="4" idx="2"/>
          </p:cNvCxnSpPr>
          <p:nvPr/>
        </p:nvCxnSpPr>
        <p:spPr bwMode="auto">
          <a:xfrm rot="5400000" flipH="1" flipV="1">
            <a:off x="1802311" y="4796685"/>
            <a:ext cx="609589" cy="1270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sq" cmpd="sng" algn="ctr">
            <a:solidFill>
              <a:srgbClr val="80C835"/>
            </a:solidFill>
            <a:prstDash val="solid"/>
            <a:bevel/>
            <a:headEnd type="oval" w="sm" len="sm"/>
            <a:tailEnd type="oval" w="sm" len="sm"/>
          </a:ln>
          <a:effectLst/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33" y="5107829"/>
            <a:ext cx="1630443" cy="607171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4" idx="0"/>
            <a:endCxn id="11" idx="2"/>
          </p:cNvCxnSpPr>
          <p:nvPr/>
        </p:nvCxnSpPr>
        <p:spPr bwMode="auto">
          <a:xfrm rot="16200000" flipV="1">
            <a:off x="1905514" y="3118777"/>
            <a:ext cx="415885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sq" cmpd="sng" algn="ctr">
            <a:solidFill>
              <a:srgbClr val="80C835"/>
            </a:solidFill>
            <a:prstDash val="solid"/>
            <a:bevel/>
            <a:headEnd type="oval" w="sm" len="sm"/>
            <a:tailEnd type="oval" w="sm" len="sm"/>
          </a:ln>
          <a:effectLst/>
        </p:spPr>
      </p:cxnSp>
      <p:cxnSp>
        <p:nvCxnSpPr>
          <p:cNvPr id="10" name="Elbow Connector 9"/>
          <p:cNvCxnSpPr>
            <a:stCxn id="11" idx="0"/>
            <a:endCxn id="3" idx="2"/>
          </p:cNvCxnSpPr>
          <p:nvPr/>
        </p:nvCxnSpPr>
        <p:spPr bwMode="auto">
          <a:xfrm rot="16200000" flipV="1">
            <a:off x="1224863" y="1415071"/>
            <a:ext cx="747905" cy="102928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0" cap="sq" cmpd="sng" algn="ctr">
            <a:solidFill>
              <a:srgbClr val="80C835"/>
            </a:solidFill>
            <a:prstDash val="solid"/>
            <a:bevel/>
            <a:headEnd type="oval" w="sm" len="sm"/>
            <a:tailEnd type="oval" w="sm" len="sm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33" y="2303664"/>
            <a:ext cx="1630443" cy="607171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13" idx="3"/>
            <a:endCxn id="5" idx="2"/>
          </p:cNvCxnSpPr>
          <p:nvPr/>
        </p:nvCxnSpPr>
        <p:spPr bwMode="auto">
          <a:xfrm flipH="1" flipV="1">
            <a:off x="6511288" y="2303664"/>
            <a:ext cx="1794512" cy="2615399"/>
          </a:xfrm>
          <a:prstGeom prst="bentConnector4">
            <a:avLst>
              <a:gd name="adj1" fmla="val -12739"/>
              <a:gd name="adj2" fmla="val 60021"/>
            </a:avLst>
          </a:prstGeom>
          <a:solidFill>
            <a:schemeClr val="accent1"/>
          </a:solidFill>
          <a:ln w="63500" cap="sq" cmpd="sng" algn="ctr">
            <a:solidFill>
              <a:srgbClr val="80C835"/>
            </a:solidFill>
            <a:prstDash val="solid"/>
            <a:bevel/>
            <a:headEnd type="oval" w="sm" len="sm"/>
            <a:tailEnd type="oval" w="sm" len="sm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66" y="4394887"/>
            <a:ext cx="3018934" cy="1048352"/>
          </a:xfrm>
          <a:prstGeom prst="rect">
            <a:avLst/>
          </a:prstGeom>
        </p:spPr>
      </p:pic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3270962" y="243984"/>
            <a:ext cx="20159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dirty="0" smtClean="0">
                <a:solidFill>
                  <a:srgbClr val="FBAE00"/>
                </a:solidFill>
                <a:latin typeface="Futura" charset="0"/>
              </a:rPr>
              <a:t>Integrated Solutions</a:t>
            </a:r>
            <a:endParaRPr lang="en-GB" sz="2000" b="1" dirty="0">
              <a:solidFill>
                <a:srgbClr val="FBAE00"/>
              </a:solidFill>
              <a:latin typeface="Futu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1178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39" y="1871544"/>
            <a:ext cx="2340671" cy="871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929" y="753430"/>
            <a:ext cx="2340671" cy="2340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19" y="5542635"/>
            <a:ext cx="3502159" cy="1216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2" y="326546"/>
            <a:ext cx="3093988" cy="9906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86" y="1797237"/>
            <a:ext cx="2980953" cy="2971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15" y="2743200"/>
            <a:ext cx="961905" cy="971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07" y="4038600"/>
            <a:ext cx="3238781" cy="1905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59" y="4248495"/>
            <a:ext cx="2340671" cy="871656"/>
          </a:xfrm>
          <a:prstGeom prst="rect">
            <a:avLst/>
          </a:prstGeom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6248400" y="460739"/>
            <a:ext cx="20159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dirty="0" smtClean="0">
                <a:solidFill>
                  <a:srgbClr val="FBAE00"/>
                </a:solidFill>
                <a:latin typeface="Futura" charset="0"/>
              </a:rPr>
              <a:t>Full Circle Solutions</a:t>
            </a:r>
            <a:endParaRPr lang="en-GB" sz="2000" b="1" dirty="0">
              <a:solidFill>
                <a:srgbClr val="FBAE00"/>
              </a:solidFill>
              <a:latin typeface="Futu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793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1" y="0"/>
            <a:ext cx="8873809" cy="6857035"/>
          </a:xfrm>
        </p:spPr>
      </p:pic>
      <p:sp>
        <p:nvSpPr>
          <p:cNvPr id="4" name="Rectangle 3"/>
          <p:cNvSpPr/>
          <p:nvPr/>
        </p:nvSpPr>
        <p:spPr>
          <a:xfrm>
            <a:off x="2971800" y="3244334"/>
            <a:ext cx="24801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Should I do something</a:t>
            </a:r>
          </a:p>
          <a:p>
            <a:pPr algn="ctr"/>
            <a:r>
              <a:rPr lang="en-US" dirty="0" smtClean="0"/>
              <a:t>Like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373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800" y="-965218"/>
            <a:ext cx="13289280" cy="830580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9" y="3429000"/>
            <a:ext cx="3595051" cy="35950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196787"/>
            <a:ext cx="4004505" cy="266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743200"/>
            <a:ext cx="32004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Thinking about one of these for the flow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7221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D6D6D6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Custom 1">
      <a:dk1>
        <a:sysClr val="windowText" lastClr="000000"/>
      </a:dk1>
      <a:lt1>
        <a:sysClr val="window" lastClr="D6D6D6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FFFFFF"/>
      </a:folHlink>
    </a:clrScheme>
    <a:fontScheme name="Blank Presentation">
      <a:majorFont>
        <a:latin typeface="Futura Hv BT"/>
        <a:ea typeface=""/>
        <a:cs typeface=""/>
      </a:majorFont>
      <a:minorFont>
        <a:latin typeface="Futura Hv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DA0007"/>
            </a:solidFill>
            <a:effectLst/>
            <a:latin typeface="Futur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DA0007"/>
            </a:solidFill>
            <a:effectLst/>
            <a:latin typeface="Futur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99CCFF"/>
        </a:lt1>
        <a:dk2>
          <a:srgbClr val="000000"/>
        </a:dk2>
        <a:lt2>
          <a:srgbClr val="99CCFF"/>
        </a:lt2>
        <a:accent1>
          <a:srgbClr val="99CCFF"/>
        </a:accent1>
        <a:accent2>
          <a:srgbClr val="99CCFF"/>
        </a:accent2>
        <a:accent3>
          <a:srgbClr val="AAAAAA"/>
        </a:accent3>
        <a:accent4>
          <a:srgbClr val="82AEDA"/>
        </a:accent4>
        <a:accent5>
          <a:srgbClr val="CAE2FF"/>
        </a:accent5>
        <a:accent6>
          <a:srgbClr val="8AB9E7"/>
        </a:accent6>
        <a:hlink>
          <a:srgbClr val="99CC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D6D6D6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33</Words>
  <Application>Microsoft Office PowerPoint</Application>
  <PresentationFormat>On-screen Show (4:3)</PresentationFormat>
  <Paragraphs>10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Arizona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Ylatupa-Mcwhorter</dc:creator>
  <cp:lastModifiedBy>Shaun Ylatupa-Mcwhorter</cp:lastModifiedBy>
  <cp:revision>12</cp:revision>
  <dcterms:created xsi:type="dcterms:W3CDTF">2013-05-22T23:33:19Z</dcterms:created>
  <dcterms:modified xsi:type="dcterms:W3CDTF">2013-06-01T20:11:11Z</dcterms:modified>
</cp:coreProperties>
</file>